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56" r:id="rId3"/>
    <p:sldId id="259" r:id="rId4"/>
    <p:sldId id="260" r:id="rId5"/>
    <p:sldId id="274" r:id="rId6"/>
    <p:sldId id="277" r:id="rId7"/>
    <p:sldId id="275" r:id="rId8"/>
    <p:sldId id="257" r:id="rId9"/>
    <p:sldId id="258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0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EB766-1CED-412F-AFFF-CCF8D32EABFD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79E2722-1E0A-4E26-8871-899B7709C983}">
      <dgm:prSet/>
      <dgm:spPr/>
      <dgm:t>
        <a:bodyPr/>
        <a:lstStyle/>
        <a:p>
          <a:r>
            <a:rPr lang="nl-NL"/>
            <a:t>Botten</a:t>
          </a:r>
          <a:endParaRPr lang="en-US"/>
        </a:p>
      </dgm:t>
    </dgm:pt>
    <dgm:pt modelId="{85A4D3E4-B4CA-4FDC-AD24-ED8A78FD1675}" type="parTrans" cxnId="{1F05ABF9-5325-4B32-A36F-DDB95AE00577}">
      <dgm:prSet/>
      <dgm:spPr/>
      <dgm:t>
        <a:bodyPr/>
        <a:lstStyle/>
        <a:p>
          <a:endParaRPr lang="en-US"/>
        </a:p>
      </dgm:t>
    </dgm:pt>
    <dgm:pt modelId="{1C8B0777-E235-45CE-A4B6-F07F1F32D515}" type="sibTrans" cxnId="{1F05ABF9-5325-4B32-A36F-DDB95AE00577}">
      <dgm:prSet/>
      <dgm:spPr/>
      <dgm:t>
        <a:bodyPr/>
        <a:lstStyle/>
        <a:p>
          <a:endParaRPr lang="en-US"/>
        </a:p>
      </dgm:t>
    </dgm:pt>
    <dgm:pt modelId="{8AE8EAFB-252E-47BD-A562-16CFCC5F1CBA}">
      <dgm:prSet/>
      <dgm:spPr/>
      <dgm:t>
        <a:bodyPr/>
        <a:lstStyle/>
        <a:p>
          <a:r>
            <a:rPr lang="nl-NL"/>
            <a:t>Spieren</a:t>
          </a:r>
          <a:endParaRPr lang="en-US"/>
        </a:p>
      </dgm:t>
    </dgm:pt>
    <dgm:pt modelId="{6A5109C2-E0BE-400F-B30C-BF77EFE27C29}" type="parTrans" cxnId="{24803358-EDF7-4A4C-8768-5CC65105CE9D}">
      <dgm:prSet/>
      <dgm:spPr/>
      <dgm:t>
        <a:bodyPr/>
        <a:lstStyle/>
        <a:p>
          <a:endParaRPr lang="en-US"/>
        </a:p>
      </dgm:t>
    </dgm:pt>
    <dgm:pt modelId="{9EE5C64F-3E98-4C10-8D9A-10695C4BC123}" type="sibTrans" cxnId="{24803358-EDF7-4A4C-8768-5CC65105CE9D}">
      <dgm:prSet/>
      <dgm:spPr/>
      <dgm:t>
        <a:bodyPr/>
        <a:lstStyle/>
        <a:p>
          <a:endParaRPr lang="en-US"/>
        </a:p>
      </dgm:t>
    </dgm:pt>
    <dgm:pt modelId="{8E9A5821-564A-42ED-966F-B456B88B2ABC}">
      <dgm:prSet/>
      <dgm:spPr/>
      <dgm:t>
        <a:bodyPr/>
        <a:lstStyle/>
        <a:p>
          <a:r>
            <a:rPr lang="nl-NL"/>
            <a:t>Gewrichten</a:t>
          </a:r>
          <a:endParaRPr lang="en-US"/>
        </a:p>
      </dgm:t>
    </dgm:pt>
    <dgm:pt modelId="{3465027E-2F2A-4AFA-8B30-0967930E4AF2}" type="parTrans" cxnId="{CBA1CC8F-5FC4-43A8-8356-2F3E8973F88B}">
      <dgm:prSet/>
      <dgm:spPr/>
      <dgm:t>
        <a:bodyPr/>
        <a:lstStyle/>
        <a:p>
          <a:endParaRPr lang="en-US"/>
        </a:p>
      </dgm:t>
    </dgm:pt>
    <dgm:pt modelId="{9B37574D-812F-4977-BA6F-C0FF3A217087}" type="sibTrans" cxnId="{CBA1CC8F-5FC4-43A8-8356-2F3E8973F88B}">
      <dgm:prSet/>
      <dgm:spPr/>
      <dgm:t>
        <a:bodyPr/>
        <a:lstStyle/>
        <a:p>
          <a:endParaRPr lang="en-US"/>
        </a:p>
      </dgm:t>
    </dgm:pt>
    <dgm:pt modelId="{586E5467-BE80-4D54-8F98-02B99D2FA208}">
      <dgm:prSet/>
      <dgm:spPr/>
      <dgm:t>
        <a:bodyPr/>
        <a:lstStyle/>
        <a:p>
          <a:r>
            <a:rPr lang="nl-NL"/>
            <a:t>Toets</a:t>
          </a:r>
          <a:endParaRPr lang="en-US"/>
        </a:p>
      </dgm:t>
    </dgm:pt>
    <dgm:pt modelId="{948DA068-21BB-4FF4-BCD1-0546CC57A15E}" type="parTrans" cxnId="{37E848FD-8BB4-4115-A1AB-57CDF190555E}">
      <dgm:prSet/>
      <dgm:spPr/>
      <dgm:t>
        <a:bodyPr/>
        <a:lstStyle/>
        <a:p>
          <a:endParaRPr lang="en-US"/>
        </a:p>
      </dgm:t>
    </dgm:pt>
    <dgm:pt modelId="{845CB975-06D1-4CED-8740-98528BFE5319}" type="sibTrans" cxnId="{37E848FD-8BB4-4115-A1AB-57CDF190555E}">
      <dgm:prSet/>
      <dgm:spPr/>
      <dgm:t>
        <a:bodyPr/>
        <a:lstStyle/>
        <a:p>
          <a:endParaRPr lang="en-US"/>
        </a:p>
      </dgm:t>
    </dgm:pt>
    <dgm:pt modelId="{C50FB3A1-EE01-4914-9709-EDFC0A0273B0}" type="pres">
      <dgm:prSet presAssocID="{DD4EB766-1CED-412F-AFFF-CCF8D32EABFD}" presName="linear" presStyleCnt="0">
        <dgm:presLayoutVars>
          <dgm:dir/>
          <dgm:animLvl val="lvl"/>
          <dgm:resizeHandles val="exact"/>
        </dgm:presLayoutVars>
      </dgm:prSet>
      <dgm:spPr/>
    </dgm:pt>
    <dgm:pt modelId="{C4703D54-6CDB-405C-B4F4-D4141AF9AFBE}" type="pres">
      <dgm:prSet presAssocID="{579E2722-1E0A-4E26-8871-899B7709C983}" presName="parentLin" presStyleCnt="0"/>
      <dgm:spPr/>
    </dgm:pt>
    <dgm:pt modelId="{34E519C0-FE38-47F7-852B-A0979A96B16A}" type="pres">
      <dgm:prSet presAssocID="{579E2722-1E0A-4E26-8871-899B7709C983}" presName="parentLeftMargin" presStyleLbl="node1" presStyleIdx="0" presStyleCnt="4"/>
      <dgm:spPr/>
    </dgm:pt>
    <dgm:pt modelId="{67E2B60D-0C34-4C33-9CB9-3D64A6C8A4D5}" type="pres">
      <dgm:prSet presAssocID="{579E2722-1E0A-4E26-8871-899B7709C9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7DD4DD-67F0-4EAE-873F-DD612D4A7375}" type="pres">
      <dgm:prSet presAssocID="{579E2722-1E0A-4E26-8871-899B7709C983}" presName="negativeSpace" presStyleCnt="0"/>
      <dgm:spPr/>
    </dgm:pt>
    <dgm:pt modelId="{05FC368B-A44D-40DE-90E4-ADABF5CB6970}" type="pres">
      <dgm:prSet presAssocID="{579E2722-1E0A-4E26-8871-899B7709C983}" presName="childText" presStyleLbl="conFgAcc1" presStyleIdx="0" presStyleCnt="4">
        <dgm:presLayoutVars>
          <dgm:bulletEnabled val="1"/>
        </dgm:presLayoutVars>
      </dgm:prSet>
      <dgm:spPr/>
    </dgm:pt>
    <dgm:pt modelId="{C2DC1BF8-D5C7-4C1B-9003-1BFB2BB94EA8}" type="pres">
      <dgm:prSet presAssocID="{1C8B0777-E235-45CE-A4B6-F07F1F32D515}" presName="spaceBetweenRectangles" presStyleCnt="0"/>
      <dgm:spPr/>
    </dgm:pt>
    <dgm:pt modelId="{5CB0F1BC-390D-4B93-83EE-2E442F3B0569}" type="pres">
      <dgm:prSet presAssocID="{8AE8EAFB-252E-47BD-A562-16CFCC5F1CBA}" presName="parentLin" presStyleCnt="0"/>
      <dgm:spPr/>
    </dgm:pt>
    <dgm:pt modelId="{DDF01504-E090-4A08-AD40-4839C1B0A3DE}" type="pres">
      <dgm:prSet presAssocID="{8AE8EAFB-252E-47BD-A562-16CFCC5F1CBA}" presName="parentLeftMargin" presStyleLbl="node1" presStyleIdx="0" presStyleCnt="4"/>
      <dgm:spPr/>
    </dgm:pt>
    <dgm:pt modelId="{899952A9-798B-44C2-9D24-73550F3B7D67}" type="pres">
      <dgm:prSet presAssocID="{8AE8EAFB-252E-47BD-A562-16CFCC5F1C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24232D-80E8-4254-A54F-38C90F364B42}" type="pres">
      <dgm:prSet presAssocID="{8AE8EAFB-252E-47BD-A562-16CFCC5F1CBA}" presName="negativeSpace" presStyleCnt="0"/>
      <dgm:spPr/>
    </dgm:pt>
    <dgm:pt modelId="{060E6869-9EC5-4265-AC28-B12A7546255E}" type="pres">
      <dgm:prSet presAssocID="{8AE8EAFB-252E-47BD-A562-16CFCC5F1CBA}" presName="childText" presStyleLbl="conFgAcc1" presStyleIdx="1" presStyleCnt="4">
        <dgm:presLayoutVars>
          <dgm:bulletEnabled val="1"/>
        </dgm:presLayoutVars>
      </dgm:prSet>
      <dgm:spPr/>
    </dgm:pt>
    <dgm:pt modelId="{ECF14E28-C44E-462D-A510-C69B8FAD3B25}" type="pres">
      <dgm:prSet presAssocID="{9EE5C64F-3E98-4C10-8D9A-10695C4BC123}" presName="spaceBetweenRectangles" presStyleCnt="0"/>
      <dgm:spPr/>
    </dgm:pt>
    <dgm:pt modelId="{FF73F6BB-10B2-46A2-A0C3-B2EC708FB476}" type="pres">
      <dgm:prSet presAssocID="{8E9A5821-564A-42ED-966F-B456B88B2ABC}" presName="parentLin" presStyleCnt="0"/>
      <dgm:spPr/>
    </dgm:pt>
    <dgm:pt modelId="{08AE3472-145A-47BA-B045-6E12063B5AE4}" type="pres">
      <dgm:prSet presAssocID="{8E9A5821-564A-42ED-966F-B456B88B2ABC}" presName="parentLeftMargin" presStyleLbl="node1" presStyleIdx="1" presStyleCnt="4"/>
      <dgm:spPr/>
    </dgm:pt>
    <dgm:pt modelId="{19AE90B8-88FD-4CD5-907F-259CA0E61607}" type="pres">
      <dgm:prSet presAssocID="{8E9A5821-564A-42ED-966F-B456B88B2A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3F333D-53B0-4569-A9F2-F177820772C1}" type="pres">
      <dgm:prSet presAssocID="{8E9A5821-564A-42ED-966F-B456B88B2ABC}" presName="negativeSpace" presStyleCnt="0"/>
      <dgm:spPr/>
    </dgm:pt>
    <dgm:pt modelId="{64A7C829-DF17-48D6-A9A2-4BB42D44D797}" type="pres">
      <dgm:prSet presAssocID="{8E9A5821-564A-42ED-966F-B456B88B2ABC}" presName="childText" presStyleLbl="conFgAcc1" presStyleIdx="2" presStyleCnt="4">
        <dgm:presLayoutVars>
          <dgm:bulletEnabled val="1"/>
        </dgm:presLayoutVars>
      </dgm:prSet>
      <dgm:spPr/>
    </dgm:pt>
    <dgm:pt modelId="{AFE9BEFE-96E4-49E8-98CD-DBDBC4DD67C5}" type="pres">
      <dgm:prSet presAssocID="{9B37574D-812F-4977-BA6F-C0FF3A217087}" presName="spaceBetweenRectangles" presStyleCnt="0"/>
      <dgm:spPr/>
    </dgm:pt>
    <dgm:pt modelId="{555F04D1-78F0-41AF-924F-64ABE68D8F0D}" type="pres">
      <dgm:prSet presAssocID="{586E5467-BE80-4D54-8F98-02B99D2FA208}" presName="parentLin" presStyleCnt="0"/>
      <dgm:spPr/>
    </dgm:pt>
    <dgm:pt modelId="{E39F02DB-564B-4FA0-B11A-10D246FC4FE4}" type="pres">
      <dgm:prSet presAssocID="{586E5467-BE80-4D54-8F98-02B99D2FA208}" presName="parentLeftMargin" presStyleLbl="node1" presStyleIdx="2" presStyleCnt="4"/>
      <dgm:spPr/>
    </dgm:pt>
    <dgm:pt modelId="{0153B158-4B00-4534-B2CD-E7C878AC0C2E}" type="pres">
      <dgm:prSet presAssocID="{586E5467-BE80-4D54-8F98-02B99D2FA2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F30D7E6-357C-49D2-AC54-256AD150AC30}" type="pres">
      <dgm:prSet presAssocID="{586E5467-BE80-4D54-8F98-02B99D2FA208}" presName="negativeSpace" presStyleCnt="0"/>
      <dgm:spPr/>
    </dgm:pt>
    <dgm:pt modelId="{6DCAC0B8-FB72-40F8-8758-6B511661556F}" type="pres">
      <dgm:prSet presAssocID="{586E5467-BE80-4D54-8F98-02B99D2FA2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CC7232A-85F7-4FAD-8BB3-4CD9A0998DA8}" type="presOf" srcId="{8E9A5821-564A-42ED-966F-B456B88B2ABC}" destId="{19AE90B8-88FD-4CD5-907F-259CA0E61607}" srcOrd="1" destOrd="0" presId="urn:microsoft.com/office/officeart/2005/8/layout/list1"/>
    <dgm:cxn modelId="{32229B47-836E-4111-8E5B-6179B5EED060}" type="presOf" srcId="{579E2722-1E0A-4E26-8871-899B7709C983}" destId="{67E2B60D-0C34-4C33-9CB9-3D64A6C8A4D5}" srcOrd="1" destOrd="0" presId="urn:microsoft.com/office/officeart/2005/8/layout/list1"/>
    <dgm:cxn modelId="{24803358-EDF7-4A4C-8768-5CC65105CE9D}" srcId="{DD4EB766-1CED-412F-AFFF-CCF8D32EABFD}" destId="{8AE8EAFB-252E-47BD-A562-16CFCC5F1CBA}" srcOrd="1" destOrd="0" parTransId="{6A5109C2-E0BE-400F-B30C-BF77EFE27C29}" sibTransId="{9EE5C64F-3E98-4C10-8D9A-10695C4BC123}"/>
    <dgm:cxn modelId="{B2A99678-747B-46ED-820A-1CF71359F45F}" type="presOf" srcId="{DD4EB766-1CED-412F-AFFF-CCF8D32EABFD}" destId="{C50FB3A1-EE01-4914-9709-EDFC0A0273B0}" srcOrd="0" destOrd="0" presId="urn:microsoft.com/office/officeart/2005/8/layout/list1"/>
    <dgm:cxn modelId="{4D27208F-3800-4D2F-BF5C-B6A33CAC7D0F}" type="presOf" srcId="{8AE8EAFB-252E-47BD-A562-16CFCC5F1CBA}" destId="{DDF01504-E090-4A08-AD40-4839C1B0A3DE}" srcOrd="0" destOrd="0" presId="urn:microsoft.com/office/officeart/2005/8/layout/list1"/>
    <dgm:cxn modelId="{CBA1CC8F-5FC4-43A8-8356-2F3E8973F88B}" srcId="{DD4EB766-1CED-412F-AFFF-CCF8D32EABFD}" destId="{8E9A5821-564A-42ED-966F-B456B88B2ABC}" srcOrd="2" destOrd="0" parTransId="{3465027E-2F2A-4AFA-8B30-0967930E4AF2}" sibTransId="{9B37574D-812F-4977-BA6F-C0FF3A217087}"/>
    <dgm:cxn modelId="{F9C1CCC4-2492-4A5B-ACB8-445E8793DCD8}" type="presOf" srcId="{579E2722-1E0A-4E26-8871-899B7709C983}" destId="{34E519C0-FE38-47F7-852B-A0979A96B16A}" srcOrd="0" destOrd="0" presId="urn:microsoft.com/office/officeart/2005/8/layout/list1"/>
    <dgm:cxn modelId="{7BEF60C9-F0AE-4CC5-85FD-8756B75C9A5C}" type="presOf" srcId="{586E5467-BE80-4D54-8F98-02B99D2FA208}" destId="{0153B158-4B00-4534-B2CD-E7C878AC0C2E}" srcOrd="1" destOrd="0" presId="urn:microsoft.com/office/officeart/2005/8/layout/list1"/>
    <dgm:cxn modelId="{7A9B31CD-7FFB-4025-91A4-FAE56D5B2D47}" type="presOf" srcId="{8AE8EAFB-252E-47BD-A562-16CFCC5F1CBA}" destId="{899952A9-798B-44C2-9D24-73550F3B7D67}" srcOrd="1" destOrd="0" presId="urn:microsoft.com/office/officeart/2005/8/layout/list1"/>
    <dgm:cxn modelId="{C5A0F9D6-09C9-464C-9766-B7CEE9AB31A9}" type="presOf" srcId="{586E5467-BE80-4D54-8F98-02B99D2FA208}" destId="{E39F02DB-564B-4FA0-B11A-10D246FC4FE4}" srcOrd="0" destOrd="0" presId="urn:microsoft.com/office/officeart/2005/8/layout/list1"/>
    <dgm:cxn modelId="{1F05ABF9-5325-4B32-A36F-DDB95AE00577}" srcId="{DD4EB766-1CED-412F-AFFF-CCF8D32EABFD}" destId="{579E2722-1E0A-4E26-8871-899B7709C983}" srcOrd="0" destOrd="0" parTransId="{85A4D3E4-B4CA-4FDC-AD24-ED8A78FD1675}" sibTransId="{1C8B0777-E235-45CE-A4B6-F07F1F32D515}"/>
    <dgm:cxn modelId="{C7EEA3FB-9A95-4612-B6FD-F657EDB30128}" type="presOf" srcId="{8E9A5821-564A-42ED-966F-B456B88B2ABC}" destId="{08AE3472-145A-47BA-B045-6E12063B5AE4}" srcOrd="0" destOrd="0" presId="urn:microsoft.com/office/officeart/2005/8/layout/list1"/>
    <dgm:cxn modelId="{37E848FD-8BB4-4115-A1AB-57CDF190555E}" srcId="{DD4EB766-1CED-412F-AFFF-CCF8D32EABFD}" destId="{586E5467-BE80-4D54-8F98-02B99D2FA208}" srcOrd="3" destOrd="0" parTransId="{948DA068-21BB-4FF4-BCD1-0546CC57A15E}" sibTransId="{845CB975-06D1-4CED-8740-98528BFE5319}"/>
    <dgm:cxn modelId="{F1F3449B-B072-4C71-A6AC-88AB727E7753}" type="presParOf" srcId="{C50FB3A1-EE01-4914-9709-EDFC0A0273B0}" destId="{C4703D54-6CDB-405C-B4F4-D4141AF9AFBE}" srcOrd="0" destOrd="0" presId="urn:microsoft.com/office/officeart/2005/8/layout/list1"/>
    <dgm:cxn modelId="{2307E64E-B892-45A8-BA58-76165F48A8D0}" type="presParOf" srcId="{C4703D54-6CDB-405C-B4F4-D4141AF9AFBE}" destId="{34E519C0-FE38-47F7-852B-A0979A96B16A}" srcOrd="0" destOrd="0" presId="urn:microsoft.com/office/officeart/2005/8/layout/list1"/>
    <dgm:cxn modelId="{A105F6B1-F054-4FEE-805D-D9304CFAFE76}" type="presParOf" srcId="{C4703D54-6CDB-405C-B4F4-D4141AF9AFBE}" destId="{67E2B60D-0C34-4C33-9CB9-3D64A6C8A4D5}" srcOrd="1" destOrd="0" presId="urn:microsoft.com/office/officeart/2005/8/layout/list1"/>
    <dgm:cxn modelId="{02D10164-F239-423C-91E7-F47B584BB925}" type="presParOf" srcId="{C50FB3A1-EE01-4914-9709-EDFC0A0273B0}" destId="{E07DD4DD-67F0-4EAE-873F-DD612D4A7375}" srcOrd="1" destOrd="0" presId="urn:microsoft.com/office/officeart/2005/8/layout/list1"/>
    <dgm:cxn modelId="{C632C971-C853-4DBB-B576-09C578A9B163}" type="presParOf" srcId="{C50FB3A1-EE01-4914-9709-EDFC0A0273B0}" destId="{05FC368B-A44D-40DE-90E4-ADABF5CB6970}" srcOrd="2" destOrd="0" presId="urn:microsoft.com/office/officeart/2005/8/layout/list1"/>
    <dgm:cxn modelId="{0CF8E0E4-0ECB-4A32-88B5-7E97A495CA04}" type="presParOf" srcId="{C50FB3A1-EE01-4914-9709-EDFC0A0273B0}" destId="{C2DC1BF8-D5C7-4C1B-9003-1BFB2BB94EA8}" srcOrd="3" destOrd="0" presId="urn:microsoft.com/office/officeart/2005/8/layout/list1"/>
    <dgm:cxn modelId="{0987BB50-88DA-4A60-9EA2-9E1C8C3986CF}" type="presParOf" srcId="{C50FB3A1-EE01-4914-9709-EDFC0A0273B0}" destId="{5CB0F1BC-390D-4B93-83EE-2E442F3B0569}" srcOrd="4" destOrd="0" presId="urn:microsoft.com/office/officeart/2005/8/layout/list1"/>
    <dgm:cxn modelId="{0B4C36D6-AA79-4290-9DC7-863604516A37}" type="presParOf" srcId="{5CB0F1BC-390D-4B93-83EE-2E442F3B0569}" destId="{DDF01504-E090-4A08-AD40-4839C1B0A3DE}" srcOrd="0" destOrd="0" presId="urn:microsoft.com/office/officeart/2005/8/layout/list1"/>
    <dgm:cxn modelId="{396B0327-0549-48DD-8CC9-146515E86052}" type="presParOf" srcId="{5CB0F1BC-390D-4B93-83EE-2E442F3B0569}" destId="{899952A9-798B-44C2-9D24-73550F3B7D67}" srcOrd="1" destOrd="0" presId="urn:microsoft.com/office/officeart/2005/8/layout/list1"/>
    <dgm:cxn modelId="{279D83F4-4238-4BD5-AFDC-57268518DF40}" type="presParOf" srcId="{C50FB3A1-EE01-4914-9709-EDFC0A0273B0}" destId="{2F24232D-80E8-4254-A54F-38C90F364B42}" srcOrd="5" destOrd="0" presId="urn:microsoft.com/office/officeart/2005/8/layout/list1"/>
    <dgm:cxn modelId="{8FFB9CDA-B5F8-457F-A09C-9A648DCFF4ED}" type="presParOf" srcId="{C50FB3A1-EE01-4914-9709-EDFC0A0273B0}" destId="{060E6869-9EC5-4265-AC28-B12A7546255E}" srcOrd="6" destOrd="0" presId="urn:microsoft.com/office/officeart/2005/8/layout/list1"/>
    <dgm:cxn modelId="{3B373B8C-CC0D-4361-96DB-25F29CE260FA}" type="presParOf" srcId="{C50FB3A1-EE01-4914-9709-EDFC0A0273B0}" destId="{ECF14E28-C44E-462D-A510-C69B8FAD3B25}" srcOrd="7" destOrd="0" presId="urn:microsoft.com/office/officeart/2005/8/layout/list1"/>
    <dgm:cxn modelId="{DD37953C-D84E-45B3-894F-F8A90D0E2144}" type="presParOf" srcId="{C50FB3A1-EE01-4914-9709-EDFC0A0273B0}" destId="{FF73F6BB-10B2-46A2-A0C3-B2EC708FB476}" srcOrd="8" destOrd="0" presId="urn:microsoft.com/office/officeart/2005/8/layout/list1"/>
    <dgm:cxn modelId="{CB4CB661-2BC8-49A8-A3CD-A341BD4A6666}" type="presParOf" srcId="{FF73F6BB-10B2-46A2-A0C3-B2EC708FB476}" destId="{08AE3472-145A-47BA-B045-6E12063B5AE4}" srcOrd="0" destOrd="0" presId="urn:microsoft.com/office/officeart/2005/8/layout/list1"/>
    <dgm:cxn modelId="{A3E13D21-9268-4F72-B618-7AC18F9BEA00}" type="presParOf" srcId="{FF73F6BB-10B2-46A2-A0C3-B2EC708FB476}" destId="{19AE90B8-88FD-4CD5-907F-259CA0E61607}" srcOrd="1" destOrd="0" presId="urn:microsoft.com/office/officeart/2005/8/layout/list1"/>
    <dgm:cxn modelId="{12290066-F166-44BD-BD28-DD79A5259911}" type="presParOf" srcId="{C50FB3A1-EE01-4914-9709-EDFC0A0273B0}" destId="{6B3F333D-53B0-4569-A9F2-F177820772C1}" srcOrd="9" destOrd="0" presId="urn:microsoft.com/office/officeart/2005/8/layout/list1"/>
    <dgm:cxn modelId="{1FD939ED-49AB-4D36-9817-67EBEDAD1DA6}" type="presParOf" srcId="{C50FB3A1-EE01-4914-9709-EDFC0A0273B0}" destId="{64A7C829-DF17-48D6-A9A2-4BB42D44D797}" srcOrd="10" destOrd="0" presId="urn:microsoft.com/office/officeart/2005/8/layout/list1"/>
    <dgm:cxn modelId="{A826CE29-D975-41BB-846C-4FE847A01752}" type="presParOf" srcId="{C50FB3A1-EE01-4914-9709-EDFC0A0273B0}" destId="{AFE9BEFE-96E4-49E8-98CD-DBDBC4DD67C5}" srcOrd="11" destOrd="0" presId="urn:microsoft.com/office/officeart/2005/8/layout/list1"/>
    <dgm:cxn modelId="{1406E358-8DEA-4CA0-B341-440D1C1EE1B3}" type="presParOf" srcId="{C50FB3A1-EE01-4914-9709-EDFC0A0273B0}" destId="{555F04D1-78F0-41AF-924F-64ABE68D8F0D}" srcOrd="12" destOrd="0" presId="urn:microsoft.com/office/officeart/2005/8/layout/list1"/>
    <dgm:cxn modelId="{87275F34-1E3E-406C-9551-5DAE18E6CD76}" type="presParOf" srcId="{555F04D1-78F0-41AF-924F-64ABE68D8F0D}" destId="{E39F02DB-564B-4FA0-B11A-10D246FC4FE4}" srcOrd="0" destOrd="0" presId="urn:microsoft.com/office/officeart/2005/8/layout/list1"/>
    <dgm:cxn modelId="{BFF4DBA1-9F13-4586-A41F-BBB70CF57D58}" type="presParOf" srcId="{555F04D1-78F0-41AF-924F-64ABE68D8F0D}" destId="{0153B158-4B00-4534-B2CD-E7C878AC0C2E}" srcOrd="1" destOrd="0" presId="urn:microsoft.com/office/officeart/2005/8/layout/list1"/>
    <dgm:cxn modelId="{64B1998F-A19E-4C5A-A822-4615176E6D8B}" type="presParOf" srcId="{C50FB3A1-EE01-4914-9709-EDFC0A0273B0}" destId="{6F30D7E6-357C-49D2-AC54-256AD150AC30}" srcOrd="13" destOrd="0" presId="urn:microsoft.com/office/officeart/2005/8/layout/list1"/>
    <dgm:cxn modelId="{6F37ED14-8B75-4A54-B6DC-E64583B1D154}" type="presParOf" srcId="{C50FB3A1-EE01-4914-9709-EDFC0A0273B0}" destId="{6DCAC0B8-FB72-40F8-8758-6B51166155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C1174-EA62-4849-9F0C-4195A5BF045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1ABF42-A83F-48BD-AD66-0E0F1223737F}">
      <dgm:prSet/>
      <dgm:spPr/>
      <dgm:t>
        <a:bodyPr/>
        <a:lstStyle/>
        <a:p>
          <a:r>
            <a:rPr lang="nl-NL"/>
            <a:t>Functie van botten omschrijven</a:t>
          </a:r>
          <a:endParaRPr lang="en-US"/>
        </a:p>
      </dgm:t>
    </dgm:pt>
    <dgm:pt modelId="{EDF5051E-79E8-4802-85BD-8DD6345F6E88}" type="parTrans" cxnId="{D07F7054-DCCE-4D84-B18F-226D43B8DED7}">
      <dgm:prSet/>
      <dgm:spPr/>
      <dgm:t>
        <a:bodyPr/>
        <a:lstStyle/>
        <a:p>
          <a:endParaRPr lang="en-US"/>
        </a:p>
      </dgm:t>
    </dgm:pt>
    <dgm:pt modelId="{81602C38-31B3-4C3B-BC27-A2FC48760460}" type="sibTrans" cxnId="{D07F7054-DCCE-4D84-B18F-226D43B8DED7}">
      <dgm:prSet/>
      <dgm:spPr/>
      <dgm:t>
        <a:bodyPr/>
        <a:lstStyle/>
        <a:p>
          <a:endParaRPr lang="en-US"/>
        </a:p>
      </dgm:t>
    </dgm:pt>
    <dgm:pt modelId="{23DED217-75FF-45B4-8365-1A7CB601DA24}">
      <dgm:prSet/>
      <dgm:spPr/>
      <dgm:t>
        <a:bodyPr/>
        <a:lstStyle/>
        <a:p>
          <a:r>
            <a:rPr lang="nl-NL"/>
            <a:t>Type botten omschrijven</a:t>
          </a:r>
          <a:endParaRPr lang="en-US"/>
        </a:p>
      </dgm:t>
    </dgm:pt>
    <dgm:pt modelId="{66136605-6355-4256-B731-5C0E05608FA3}" type="parTrans" cxnId="{4F95D571-5C57-4917-8C3B-44329C4821AC}">
      <dgm:prSet/>
      <dgm:spPr/>
      <dgm:t>
        <a:bodyPr/>
        <a:lstStyle/>
        <a:p>
          <a:endParaRPr lang="en-US"/>
        </a:p>
      </dgm:t>
    </dgm:pt>
    <dgm:pt modelId="{A9C1E806-1276-45F4-8E7B-E36891C77CBD}" type="sibTrans" cxnId="{4F95D571-5C57-4917-8C3B-44329C4821AC}">
      <dgm:prSet/>
      <dgm:spPr/>
      <dgm:t>
        <a:bodyPr/>
        <a:lstStyle/>
        <a:p>
          <a:endParaRPr lang="en-US"/>
        </a:p>
      </dgm:t>
    </dgm:pt>
    <dgm:pt modelId="{7AFDFA76-FFE7-408A-8364-98297D5FC065}" type="pres">
      <dgm:prSet presAssocID="{EEAC1174-EA62-4849-9F0C-4195A5BF0451}" presName="diagram" presStyleCnt="0">
        <dgm:presLayoutVars>
          <dgm:dir/>
          <dgm:resizeHandles val="exact"/>
        </dgm:presLayoutVars>
      </dgm:prSet>
      <dgm:spPr/>
    </dgm:pt>
    <dgm:pt modelId="{CA0D3A7A-81C2-4041-8A6E-7FE781B7B5E3}" type="pres">
      <dgm:prSet presAssocID="{111ABF42-A83F-48BD-AD66-0E0F1223737F}" presName="node" presStyleLbl="node1" presStyleIdx="0" presStyleCnt="2">
        <dgm:presLayoutVars>
          <dgm:bulletEnabled val="1"/>
        </dgm:presLayoutVars>
      </dgm:prSet>
      <dgm:spPr/>
    </dgm:pt>
    <dgm:pt modelId="{DA6DF808-4CCA-4DF9-960B-30738C1FC2F1}" type="pres">
      <dgm:prSet presAssocID="{81602C38-31B3-4C3B-BC27-A2FC48760460}" presName="sibTrans" presStyleCnt="0"/>
      <dgm:spPr/>
    </dgm:pt>
    <dgm:pt modelId="{D36CA1D5-22FA-4662-9783-2FF43286ACB9}" type="pres">
      <dgm:prSet presAssocID="{23DED217-75FF-45B4-8365-1A7CB601DA24}" presName="node" presStyleLbl="node1" presStyleIdx="1" presStyleCnt="2">
        <dgm:presLayoutVars>
          <dgm:bulletEnabled val="1"/>
        </dgm:presLayoutVars>
      </dgm:prSet>
      <dgm:spPr/>
    </dgm:pt>
  </dgm:ptLst>
  <dgm:cxnLst>
    <dgm:cxn modelId="{2ECF8F28-C62D-409E-8A4B-002499D57873}" type="presOf" srcId="{111ABF42-A83F-48BD-AD66-0E0F1223737F}" destId="{CA0D3A7A-81C2-4041-8A6E-7FE781B7B5E3}" srcOrd="0" destOrd="0" presId="urn:microsoft.com/office/officeart/2005/8/layout/default"/>
    <dgm:cxn modelId="{4F95D571-5C57-4917-8C3B-44329C4821AC}" srcId="{EEAC1174-EA62-4849-9F0C-4195A5BF0451}" destId="{23DED217-75FF-45B4-8365-1A7CB601DA24}" srcOrd="1" destOrd="0" parTransId="{66136605-6355-4256-B731-5C0E05608FA3}" sibTransId="{A9C1E806-1276-45F4-8E7B-E36891C77CBD}"/>
    <dgm:cxn modelId="{D07F7054-DCCE-4D84-B18F-226D43B8DED7}" srcId="{EEAC1174-EA62-4849-9F0C-4195A5BF0451}" destId="{111ABF42-A83F-48BD-AD66-0E0F1223737F}" srcOrd="0" destOrd="0" parTransId="{EDF5051E-79E8-4802-85BD-8DD6345F6E88}" sibTransId="{81602C38-31B3-4C3B-BC27-A2FC48760460}"/>
    <dgm:cxn modelId="{9FE9517C-CA04-4AC1-94D4-D0B43889CCA2}" type="presOf" srcId="{23DED217-75FF-45B4-8365-1A7CB601DA24}" destId="{D36CA1D5-22FA-4662-9783-2FF43286ACB9}" srcOrd="0" destOrd="0" presId="urn:microsoft.com/office/officeart/2005/8/layout/default"/>
    <dgm:cxn modelId="{0D9FA7D0-DC47-4666-9032-84F48D8E7105}" type="presOf" srcId="{EEAC1174-EA62-4849-9F0C-4195A5BF0451}" destId="{7AFDFA76-FFE7-408A-8364-98297D5FC065}" srcOrd="0" destOrd="0" presId="urn:microsoft.com/office/officeart/2005/8/layout/default"/>
    <dgm:cxn modelId="{9CD7120E-3459-450A-984F-A71AC13D030C}" type="presParOf" srcId="{7AFDFA76-FFE7-408A-8364-98297D5FC065}" destId="{CA0D3A7A-81C2-4041-8A6E-7FE781B7B5E3}" srcOrd="0" destOrd="0" presId="urn:microsoft.com/office/officeart/2005/8/layout/default"/>
    <dgm:cxn modelId="{73D3DC13-C9A1-45F6-AF10-1DE33A24F84D}" type="presParOf" srcId="{7AFDFA76-FFE7-408A-8364-98297D5FC065}" destId="{DA6DF808-4CCA-4DF9-960B-30738C1FC2F1}" srcOrd="1" destOrd="0" presId="urn:microsoft.com/office/officeart/2005/8/layout/default"/>
    <dgm:cxn modelId="{5D7673E3-CA4A-4C7D-8485-B413E647E03E}" type="presParOf" srcId="{7AFDFA76-FFE7-408A-8364-98297D5FC065}" destId="{D36CA1D5-22FA-4662-9783-2FF43286ACB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7E7FA-3C0F-405B-81CA-76C01C8A4DA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4655C2-7740-492E-8FAF-1683D3F21067}">
      <dgm:prSet/>
      <dgm:spPr/>
      <dgm:t>
        <a:bodyPr/>
        <a:lstStyle/>
        <a:p>
          <a:r>
            <a:rPr lang="nl-NL"/>
            <a:t>Bewegen</a:t>
          </a:r>
          <a:endParaRPr lang="en-US"/>
        </a:p>
      </dgm:t>
    </dgm:pt>
    <dgm:pt modelId="{862E12E8-3421-4B28-827A-E13FF8236C50}" type="parTrans" cxnId="{EA522D81-B67C-4639-BAC3-BE139E86AE60}">
      <dgm:prSet/>
      <dgm:spPr/>
      <dgm:t>
        <a:bodyPr/>
        <a:lstStyle/>
        <a:p>
          <a:endParaRPr lang="en-US"/>
        </a:p>
      </dgm:t>
    </dgm:pt>
    <dgm:pt modelId="{67177419-7BCF-4B82-9548-EA9FFC86EFF5}" type="sibTrans" cxnId="{EA522D81-B67C-4639-BAC3-BE139E86AE60}">
      <dgm:prSet/>
      <dgm:spPr/>
      <dgm:t>
        <a:bodyPr/>
        <a:lstStyle/>
        <a:p>
          <a:endParaRPr lang="en-US"/>
        </a:p>
      </dgm:t>
    </dgm:pt>
    <dgm:pt modelId="{A939B630-CE16-49EC-9ECC-B102BA67B647}">
      <dgm:prSet/>
      <dgm:spPr/>
      <dgm:t>
        <a:bodyPr/>
        <a:lstStyle/>
        <a:p>
          <a:r>
            <a:rPr lang="nl-NL"/>
            <a:t>Beschermen</a:t>
          </a:r>
          <a:endParaRPr lang="en-US"/>
        </a:p>
      </dgm:t>
    </dgm:pt>
    <dgm:pt modelId="{EA6C6169-F077-43ED-94F9-11941D2591A0}" type="parTrans" cxnId="{EE767013-A0CA-4793-AF9A-A6694C64A338}">
      <dgm:prSet/>
      <dgm:spPr/>
      <dgm:t>
        <a:bodyPr/>
        <a:lstStyle/>
        <a:p>
          <a:endParaRPr lang="en-US"/>
        </a:p>
      </dgm:t>
    </dgm:pt>
    <dgm:pt modelId="{D21B72A2-2C9D-458F-8DE1-AD4D7706A574}" type="sibTrans" cxnId="{EE767013-A0CA-4793-AF9A-A6694C64A338}">
      <dgm:prSet/>
      <dgm:spPr/>
      <dgm:t>
        <a:bodyPr/>
        <a:lstStyle/>
        <a:p>
          <a:endParaRPr lang="en-US"/>
        </a:p>
      </dgm:t>
    </dgm:pt>
    <dgm:pt modelId="{9499C456-1725-4973-A494-9865AB903088}">
      <dgm:prSet/>
      <dgm:spPr/>
      <dgm:t>
        <a:bodyPr/>
        <a:lstStyle/>
        <a:p>
          <a:r>
            <a:rPr lang="nl-NL"/>
            <a:t>Bloed cel productie</a:t>
          </a:r>
          <a:endParaRPr lang="en-US"/>
        </a:p>
      </dgm:t>
    </dgm:pt>
    <dgm:pt modelId="{0413F2A2-D10C-4DF4-9353-AF1FA9004757}" type="parTrans" cxnId="{A3E4D200-2FEA-498C-BDC0-D801454E8EE2}">
      <dgm:prSet/>
      <dgm:spPr/>
      <dgm:t>
        <a:bodyPr/>
        <a:lstStyle/>
        <a:p>
          <a:endParaRPr lang="en-US"/>
        </a:p>
      </dgm:t>
    </dgm:pt>
    <dgm:pt modelId="{1253A632-92FA-476A-BC88-3BB4752D2AB8}" type="sibTrans" cxnId="{A3E4D200-2FEA-498C-BDC0-D801454E8EE2}">
      <dgm:prSet/>
      <dgm:spPr/>
      <dgm:t>
        <a:bodyPr/>
        <a:lstStyle/>
        <a:p>
          <a:endParaRPr lang="en-US"/>
        </a:p>
      </dgm:t>
    </dgm:pt>
    <dgm:pt modelId="{D036EE7D-BD02-4E08-BFDB-B8A40802DFB2}">
      <dgm:prSet/>
      <dgm:spPr/>
      <dgm:t>
        <a:bodyPr/>
        <a:lstStyle/>
        <a:p>
          <a:r>
            <a:rPr lang="nl-NL"/>
            <a:t>Vorm en stevigheid</a:t>
          </a:r>
          <a:endParaRPr lang="en-US"/>
        </a:p>
      </dgm:t>
    </dgm:pt>
    <dgm:pt modelId="{3664BC45-19E5-4D75-A73F-AA0F94A10F79}" type="parTrans" cxnId="{D14BEACE-8748-48EF-B442-09F787D0DD06}">
      <dgm:prSet/>
      <dgm:spPr/>
      <dgm:t>
        <a:bodyPr/>
        <a:lstStyle/>
        <a:p>
          <a:endParaRPr lang="en-US"/>
        </a:p>
      </dgm:t>
    </dgm:pt>
    <dgm:pt modelId="{F1AA41AC-B15D-447F-B414-FA613AB76322}" type="sibTrans" cxnId="{D14BEACE-8748-48EF-B442-09F787D0DD06}">
      <dgm:prSet/>
      <dgm:spPr/>
      <dgm:t>
        <a:bodyPr/>
        <a:lstStyle/>
        <a:p>
          <a:endParaRPr lang="en-US"/>
        </a:p>
      </dgm:t>
    </dgm:pt>
    <dgm:pt modelId="{7B5017A7-E5C8-4477-AEA1-199A3BB74AE8}" type="pres">
      <dgm:prSet presAssocID="{EF97E7FA-3C0F-405B-81CA-76C01C8A4DA7}" presName="diagram" presStyleCnt="0">
        <dgm:presLayoutVars>
          <dgm:dir/>
          <dgm:resizeHandles val="exact"/>
        </dgm:presLayoutVars>
      </dgm:prSet>
      <dgm:spPr/>
    </dgm:pt>
    <dgm:pt modelId="{F598FEE9-7528-4539-926E-893BFE4D6628}" type="pres">
      <dgm:prSet presAssocID="{BF4655C2-7740-492E-8FAF-1683D3F21067}" presName="node" presStyleLbl="node1" presStyleIdx="0" presStyleCnt="4">
        <dgm:presLayoutVars>
          <dgm:bulletEnabled val="1"/>
        </dgm:presLayoutVars>
      </dgm:prSet>
      <dgm:spPr/>
    </dgm:pt>
    <dgm:pt modelId="{D6CDC20E-1EDD-40CC-AD3A-C67EF246CD69}" type="pres">
      <dgm:prSet presAssocID="{67177419-7BCF-4B82-9548-EA9FFC86EFF5}" presName="sibTrans" presStyleCnt="0"/>
      <dgm:spPr/>
    </dgm:pt>
    <dgm:pt modelId="{A4670534-8DB7-425A-9A17-2AEE129087E9}" type="pres">
      <dgm:prSet presAssocID="{A939B630-CE16-49EC-9ECC-B102BA67B647}" presName="node" presStyleLbl="node1" presStyleIdx="1" presStyleCnt="4">
        <dgm:presLayoutVars>
          <dgm:bulletEnabled val="1"/>
        </dgm:presLayoutVars>
      </dgm:prSet>
      <dgm:spPr/>
    </dgm:pt>
    <dgm:pt modelId="{F8EF0C7D-3F94-45D3-9A45-0CFA929AE839}" type="pres">
      <dgm:prSet presAssocID="{D21B72A2-2C9D-458F-8DE1-AD4D7706A574}" presName="sibTrans" presStyleCnt="0"/>
      <dgm:spPr/>
    </dgm:pt>
    <dgm:pt modelId="{AA2F0B33-00AD-405E-88E1-BE8C32C0BC77}" type="pres">
      <dgm:prSet presAssocID="{9499C456-1725-4973-A494-9865AB903088}" presName="node" presStyleLbl="node1" presStyleIdx="2" presStyleCnt="4">
        <dgm:presLayoutVars>
          <dgm:bulletEnabled val="1"/>
        </dgm:presLayoutVars>
      </dgm:prSet>
      <dgm:spPr/>
    </dgm:pt>
    <dgm:pt modelId="{08D6DF99-24DA-4994-9B79-22F5E9519E8C}" type="pres">
      <dgm:prSet presAssocID="{1253A632-92FA-476A-BC88-3BB4752D2AB8}" presName="sibTrans" presStyleCnt="0"/>
      <dgm:spPr/>
    </dgm:pt>
    <dgm:pt modelId="{E380991F-5C9B-483B-86D2-7581B13044E7}" type="pres">
      <dgm:prSet presAssocID="{D036EE7D-BD02-4E08-BFDB-B8A40802DFB2}" presName="node" presStyleLbl="node1" presStyleIdx="3" presStyleCnt="4">
        <dgm:presLayoutVars>
          <dgm:bulletEnabled val="1"/>
        </dgm:presLayoutVars>
      </dgm:prSet>
      <dgm:spPr/>
    </dgm:pt>
  </dgm:ptLst>
  <dgm:cxnLst>
    <dgm:cxn modelId="{A3E4D200-2FEA-498C-BDC0-D801454E8EE2}" srcId="{EF97E7FA-3C0F-405B-81CA-76C01C8A4DA7}" destId="{9499C456-1725-4973-A494-9865AB903088}" srcOrd="2" destOrd="0" parTransId="{0413F2A2-D10C-4DF4-9353-AF1FA9004757}" sibTransId="{1253A632-92FA-476A-BC88-3BB4752D2AB8}"/>
    <dgm:cxn modelId="{5903DB0D-FD94-4D79-96D0-5B4827037139}" type="presOf" srcId="{9499C456-1725-4973-A494-9865AB903088}" destId="{AA2F0B33-00AD-405E-88E1-BE8C32C0BC77}" srcOrd="0" destOrd="0" presId="urn:microsoft.com/office/officeart/2005/8/layout/default"/>
    <dgm:cxn modelId="{EE767013-A0CA-4793-AF9A-A6694C64A338}" srcId="{EF97E7FA-3C0F-405B-81CA-76C01C8A4DA7}" destId="{A939B630-CE16-49EC-9ECC-B102BA67B647}" srcOrd="1" destOrd="0" parTransId="{EA6C6169-F077-43ED-94F9-11941D2591A0}" sibTransId="{D21B72A2-2C9D-458F-8DE1-AD4D7706A574}"/>
    <dgm:cxn modelId="{7A4FF362-2AA4-4D61-AB61-D9523785EAEE}" type="presOf" srcId="{EF97E7FA-3C0F-405B-81CA-76C01C8A4DA7}" destId="{7B5017A7-E5C8-4477-AEA1-199A3BB74AE8}" srcOrd="0" destOrd="0" presId="urn:microsoft.com/office/officeart/2005/8/layout/default"/>
    <dgm:cxn modelId="{9F0F5E59-47E3-453C-A0A8-BE8601ABD78C}" type="presOf" srcId="{BF4655C2-7740-492E-8FAF-1683D3F21067}" destId="{F598FEE9-7528-4539-926E-893BFE4D6628}" srcOrd="0" destOrd="0" presId="urn:microsoft.com/office/officeart/2005/8/layout/default"/>
    <dgm:cxn modelId="{EA522D81-B67C-4639-BAC3-BE139E86AE60}" srcId="{EF97E7FA-3C0F-405B-81CA-76C01C8A4DA7}" destId="{BF4655C2-7740-492E-8FAF-1683D3F21067}" srcOrd="0" destOrd="0" parTransId="{862E12E8-3421-4B28-827A-E13FF8236C50}" sibTransId="{67177419-7BCF-4B82-9548-EA9FFC86EFF5}"/>
    <dgm:cxn modelId="{893A84B1-69F9-48FD-B2B9-007DBA2E7646}" type="presOf" srcId="{A939B630-CE16-49EC-9ECC-B102BA67B647}" destId="{A4670534-8DB7-425A-9A17-2AEE129087E9}" srcOrd="0" destOrd="0" presId="urn:microsoft.com/office/officeart/2005/8/layout/default"/>
    <dgm:cxn modelId="{D14BEACE-8748-48EF-B442-09F787D0DD06}" srcId="{EF97E7FA-3C0F-405B-81CA-76C01C8A4DA7}" destId="{D036EE7D-BD02-4E08-BFDB-B8A40802DFB2}" srcOrd="3" destOrd="0" parTransId="{3664BC45-19E5-4D75-A73F-AA0F94A10F79}" sibTransId="{F1AA41AC-B15D-447F-B414-FA613AB76322}"/>
    <dgm:cxn modelId="{57454CE8-6F0D-4452-BA4E-73C05D148BAA}" type="presOf" srcId="{D036EE7D-BD02-4E08-BFDB-B8A40802DFB2}" destId="{E380991F-5C9B-483B-86D2-7581B13044E7}" srcOrd="0" destOrd="0" presId="urn:microsoft.com/office/officeart/2005/8/layout/default"/>
    <dgm:cxn modelId="{59501841-7C27-468C-AE5D-104392E77AFD}" type="presParOf" srcId="{7B5017A7-E5C8-4477-AEA1-199A3BB74AE8}" destId="{F598FEE9-7528-4539-926E-893BFE4D6628}" srcOrd="0" destOrd="0" presId="urn:microsoft.com/office/officeart/2005/8/layout/default"/>
    <dgm:cxn modelId="{D01E29D4-AC5D-441D-A0B1-91C2A9E84D48}" type="presParOf" srcId="{7B5017A7-E5C8-4477-AEA1-199A3BB74AE8}" destId="{D6CDC20E-1EDD-40CC-AD3A-C67EF246CD69}" srcOrd="1" destOrd="0" presId="urn:microsoft.com/office/officeart/2005/8/layout/default"/>
    <dgm:cxn modelId="{16FFF972-57B7-41B9-8B0D-6D5D242EB5EE}" type="presParOf" srcId="{7B5017A7-E5C8-4477-AEA1-199A3BB74AE8}" destId="{A4670534-8DB7-425A-9A17-2AEE129087E9}" srcOrd="2" destOrd="0" presId="urn:microsoft.com/office/officeart/2005/8/layout/default"/>
    <dgm:cxn modelId="{21D8E4C3-557A-431D-8A11-3FAE5D0110D3}" type="presParOf" srcId="{7B5017A7-E5C8-4477-AEA1-199A3BB74AE8}" destId="{F8EF0C7D-3F94-45D3-9A45-0CFA929AE839}" srcOrd="3" destOrd="0" presId="urn:microsoft.com/office/officeart/2005/8/layout/default"/>
    <dgm:cxn modelId="{AFD871F6-57FB-4390-841A-10A006770CFE}" type="presParOf" srcId="{7B5017A7-E5C8-4477-AEA1-199A3BB74AE8}" destId="{AA2F0B33-00AD-405E-88E1-BE8C32C0BC77}" srcOrd="4" destOrd="0" presId="urn:microsoft.com/office/officeart/2005/8/layout/default"/>
    <dgm:cxn modelId="{4020FE7C-37CF-48AD-8C35-330252933AA4}" type="presParOf" srcId="{7B5017A7-E5C8-4477-AEA1-199A3BB74AE8}" destId="{08D6DF99-24DA-4994-9B79-22F5E9519E8C}" srcOrd="5" destOrd="0" presId="urn:microsoft.com/office/officeart/2005/8/layout/default"/>
    <dgm:cxn modelId="{97C08763-BD65-4FAA-9CA8-C3F1BFB0CAFD}" type="presParOf" srcId="{7B5017A7-E5C8-4477-AEA1-199A3BB74AE8}" destId="{E380991F-5C9B-483B-86D2-7581B13044E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C368B-A44D-40DE-90E4-ADABF5CB6970}">
      <dsp:nvSpPr>
        <dsp:cNvPr id="0" name=""/>
        <dsp:cNvSpPr/>
      </dsp:nvSpPr>
      <dsp:spPr>
        <a:xfrm>
          <a:off x="0" y="52513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2B60D-0C34-4C33-9CB9-3D64A6C8A4D5}">
      <dsp:nvSpPr>
        <dsp:cNvPr id="0" name=""/>
        <dsp:cNvSpPr/>
      </dsp:nvSpPr>
      <dsp:spPr>
        <a:xfrm>
          <a:off x="325680" y="38052"/>
          <a:ext cx="4559522" cy="974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Botten</a:t>
          </a:r>
          <a:endParaRPr lang="en-US" sz="3300" kern="1200"/>
        </a:p>
      </dsp:txBody>
      <dsp:txXfrm>
        <a:off x="373235" y="85607"/>
        <a:ext cx="4464412" cy="879050"/>
      </dsp:txXfrm>
    </dsp:sp>
    <dsp:sp modelId="{060E6869-9EC5-4265-AC28-B12A7546255E}">
      <dsp:nvSpPr>
        <dsp:cNvPr id="0" name=""/>
        <dsp:cNvSpPr/>
      </dsp:nvSpPr>
      <dsp:spPr>
        <a:xfrm>
          <a:off x="0" y="202201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952A9-798B-44C2-9D24-73550F3B7D67}">
      <dsp:nvSpPr>
        <dsp:cNvPr id="0" name=""/>
        <dsp:cNvSpPr/>
      </dsp:nvSpPr>
      <dsp:spPr>
        <a:xfrm>
          <a:off x="325680" y="1534933"/>
          <a:ext cx="4559522" cy="97416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Spieren</a:t>
          </a:r>
          <a:endParaRPr lang="en-US" sz="3300" kern="1200"/>
        </a:p>
      </dsp:txBody>
      <dsp:txXfrm>
        <a:off x="373235" y="1582488"/>
        <a:ext cx="4464412" cy="879050"/>
      </dsp:txXfrm>
    </dsp:sp>
    <dsp:sp modelId="{64A7C829-DF17-48D6-A9A2-4BB42D44D797}">
      <dsp:nvSpPr>
        <dsp:cNvPr id="0" name=""/>
        <dsp:cNvSpPr/>
      </dsp:nvSpPr>
      <dsp:spPr>
        <a:xfrm>
          <a:off x="0" y="351889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90B8-88FD-4CD5-907F-259CA0E61607}">
      <dsp:nvSpPr>
        <dsp:cNvPr id="0" name=""/>
        <dsp:cNvSpPr/>
      </dsp:nvSpPr>
      <dsp:spPr>
        <a:xfrm>
          <a:off x="325680" y="3031813"/>
          <a:ext cx="4559522" cy="97416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Gewrichten</a:t>
          </a:r>
          <a:endParaRPr lang="en-US" sz="3300" kern="1200"/>
        </a:p>
      </dsp:txBody>
      <dsp:txXfrm>
        <a:off x="373235" y="3079368"/>
        <a:ext cx="4464412" cy="879050"/>
      </dsp:txXfrm>
    </dsp:sp>
    <dsp:sp modelId="{6DCAC0B8-FB72-40F8-8758-6B511661556F}">
      <dsp:nvSpPr>
        <dsp:cNvPr id="0" name=""/>
        <dsp:cNvSpPr/>
      </dsp:nvSpPr>
      <dsp:spPr>
        <a:xfrm>
          <a:off x="0" y="501577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3B158-4B00-4534-B2CD-E7C878AC0C2E}">
      <dsp:nvSpPr>
        <dsp:cNvPr id="0" name=""/>
        <dsp:cNvSpPr/>
      </dsp:nvSpPr>
      <dsp:spPr>
        <a:xfrm>
          <a:off x="325680" y="4528693"/>
          <a:ext cx="4559522" cy="9741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Toets</a:t>
          </a:r>
          <a:endParaRPr lang="en-US" sz="3300" kern="1200"/>
        </a:p>
      </dsp:txBody>
      <dsp:txXfrm>
        <a:off x="373235" y="4576248"/>
        <a:ext cx="4464412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D3A7A-81C2-4041-8A6E-7FE781B7B5E3}">
      <dsp:nvSpPr>
        <dsp:cNvPr id="0" name=""/>
        <dsp:cNvSpPr/>
      </dsp:nvSpPr>
      <dsp:spPr>
        <a:xfrm>
          <a:off x="995487" y="3003"/>
          <a:ext cx="4522629" cy="27135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/>
            <a:t>Functie van botten omschrijven</a:t>
          </a:r>
          <a:endParaRPr lang="en-US" sz="5400" kern="1200"/>
        </a:p>
      </dsp:txBody>
      <dsp:txXfrm>
        <a:off x="995487" y="3003"/>
        <a:ext cx="4522629" cy="2713577"/>
      </dsp:txXfrm>
    </dsp:sp>
    <dsp:sp modelId="{D36CA1D5-22FA-4662-9783-2FF43286ACB9}">
      <dsp:nvSpPr>
        <dsp:cNvPr id="0" name=""/>
        <dsp:cNvSpPr/>
      </dsp:nvSpPr>
      <dsp:spPr>
        <a:xfrm>
          <a:off x="995487" y="3168844"/>
          <a:ext cx="4522629" cy="271357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400" kern="1200"/>
            <a:t>Type botten omschrijven</a:t>
          </a:r>
          <a:endParaRPr lang="en-US" sz="5400" kern="1200"/>
        </a:p>
      </dsp:txBody>
      <dsp:txXfrm>
        <a:off x="995487" y="3168844"/>
        <a:ext cx="4522629" cy="271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8FEE9-7528-4539-926E-893BFE4D6628}">
      <dsp:nvSpPr>
        <dsp:cNvPr id="0" name=""/>
        <dsp:cNvSpPr/>
      </dsp:nvSpPr>
      <dsp:spPr>
        <a:xfrm>
          <a:off x="795" y="927089"/>
          <a:ext cx="3100958" cy="1860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Bewegen</a:t>
          </a:r>
          <a:endParaRPr lang="en-US" sz="4300" kern="1200"/>
        </a:p>
      </dsp:txBody>
      <dsp:txXfrm>
        <a:off x="795" y="927089"/>
        <a:ext cx="3100958" cy="1860575"/>
      </dsp:txXfrm>
    </dsp:sp>
    <dsp:sp modelId="{A4670534-8DB7-425A-9A17-2AEE129087E9}">
      <dsp:nvSpPr>
        <dsp:cNvPr id="0" name=""/>
        <dsp:cNvSpPr/>
      </dsp:nvSpPr>
      <dsp:spPr>
        <a:xfrm>
          <a:off x="3411849" y="927089"/>
          <a:ext cx="3100958" cy="1860575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Beschermen</a:t>
          </a:r>
          <a:endParaRPr lang="en-US" sz="4300" kern="1200"/>
        </a:p>
      </dsp:txBody>
      <dsp:txXfrm>
        <a:off x="3411849" y="927089"/>
        <a:ext cx="3100958" cy="1860575"/>
      </dsp:txXfrm>
    </dsp:sp>
    <dsp:sp modelId="{AA2F0B33-00AD-405E-88E1-BE8C32C0BC77}">
      <dsp:nvSpPr>
        <dsp:cNvPr id="0" name=""/>
        <dsp:cNvSpPr/>
      </dsp:nvSpPr>
      <dsp:spPr>
        <a:xfrm>
          <a:off x="795" y="3097760"/>
          <a:ext cx="3100958" cy="1860575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Bloed cel productie</a:t>
          </a:r>
          <a:endParaRPr lang="en-US" sz="4300" kern="1200"/>
        </a:p>
      </dsp:txBody>
      <dsp:txXfrm>
        <a:off x="795" y="3097760"/>
        <a:ext cx="3100958" cy="1860575"/>
      </dsp:txXfrm>
    </dsp:sp>
    <dsp:sp modelId="{E380991F-5C9B-483B-86D2-7581B13044E7}">
      <dsp:nvSpPr>
        <dsp:cNvPr id="0" name=""/>
        <dsp:cNvSpPr/>
      </dsp:nvSpPr>
      <dsp:spPr>
        <a:xfrm>
          <a:off x="3411849" y="3097760"/>
          <a:ext cx="3100958" cy="18605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Vorm en stevigheid</a:t>
          </a:r>
          <a:endParaRPr lang="en-US" sz="4300" kern="1200"/>
        </a:p>
      </dsp:txBody>
      <dsp:txXfrm>
        <a:off x="3411849" y="3097760"/>
        <a:ext cx="3100958" cy="186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CB678-CD96-442E-8637-8229303ECBFF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B498-8EBB-4EC6-95CF-BA424F46EB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62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B498-8EBB-4EC6-95CF-BA424F46EB7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08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B498-8EBB-4EC6-95CF-BA424F46EB7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82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B498-8EBB-4EC6-95CF-BA424F46EB7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99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44CE8-B861-4D3A-84BE-6432B161C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642C9C-CCF9-423A-AE0A-3FDE5F45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0C226C-5F63-43E5-B23D-7E0D4316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07C59B-D6B1-4F33-A2E0-F0011F4C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80C419-FC54-4581-A39C-244B6741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73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D8A03-B0E2-4261-B92D-0AE8374C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0458D0-D970-4180-9315-4C41B64A7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12D6B6-804B-4E96-9535-8DE0D24B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2392B0-D38A-4700-A53F-AC5F0158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31D6D4-81A2-4987-822B-6968CB3D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1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579B23-51DD-4045-9F45-34A245578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167C98-D72A-4070-B3EF-5A0FEC08E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85A43C-F464-41CE-959C-51B05827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14FBEA-9F3A-461C-B600-571F3AB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337D70-072F-4ADC-A183-64BEF0A3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10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F347-86AF-4488-9F22-4ED658E8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9F7F4-DB6E-41BC-9EFA-E712D14D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E4B341-B1BA-4F98-BBA5-11E16D5D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7B0935-F63B-4A20-B092-936BACCC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AE10E4-93B3-4F7B-93BF-EEB0CD3E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3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2BFDF-F70D-4968-A740-B1257AD6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D585BE-AD78-4098-9A10-002F19993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10F27-17B0-44B2-A6F5-C96A112F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0A57E3-C142-4EB5-AAA6-E37462BC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9A1594-A520-4CEC-BBC7-6138F8D7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96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9723B-55A2-4F11-9394-6F5813A7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E61E64-0263-400A-BD9F-1A32C969C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2AE94E-3853-4286-84EA-91C49CE62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7EDF43-514B-4D1D-BC65-BB5B4BFC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0E5C07-2640-4861-8A1E-D361664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BB6879-33E8-4A87-B406-11E23A69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66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DA60E-9109-403A-90D3-9F07FA8A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BF35E7-CDE1-4035-95E4-9AB63F74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14497D-C9BA-4D6A-B834-FFA560272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73D3B9-A81A-42DE-BA28-F9781D07A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7F9A3E-6B5E-458A-9653-C668CEB0D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BDEBE0-D592-4F1A-A820-13B0159C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565877D-DCB3-4C9F-9212-063E30CE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39E4B1-A94E-4988-AA89-CDA109AF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57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500D1-31BB-4372-85CA-F4DF092A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6AE77B-F262-48D7-9932-744FFCED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D5262C-9AB5-443C-8C2E-79D2CE50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FED185-D0BE-49F6-A14C-BA8EE39F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97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DE01F-8733-4B6F-8665-9A3244DB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0CE0FC-81D3-40C8-84CA-DD4B5DE3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8054BD-2582-4E5C-B1EF-A40AA25A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51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36AC-1854-481D-AE1F-9132FA3A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4F9E3-97BB-493C-82FE-29DA1F229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3BB760-36C0-42E0-93F7-792BE9C4A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5170E5-3E44-47C8-BA2C-270A3D75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CA78D3-EE0B-4ED3-A16A-8769EE2F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25C15D-578A-4076-B9EE-2A4A884C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27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2BB5E-5D7C-4E8A-9FB4-12C27602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177744-347D-42D9-8788-E6ADD0B7C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F64A6E-8061-482F-B93E-45C51E05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9EFEA1-2BC9-44DC-B283-E651BC51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E17B2A-12AF-4E82-A4C5-6519646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45E3C4-D32C-41F7-9A5D-9E7DB0DD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02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52BF974-7BC7-45E5-8E3D-534C48E9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5254B0-FBB2-4075-9BCC-E96C1839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A7142-F44A-4315-BE27-BEEBD4561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4429-CC79-411D-988D-F274477A0FAC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B9B234-22E0-4952-A99E-E9637C818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F26000-2ACD-4026-8562-ED04A4392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B07E-D3CD-408E-A80A-D51851A4C5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65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35308/Botten__gewrichten_en_spiere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DOiNEdJV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D85F4-DB49-426F-8B65-76357CC3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Hoe wil ik leskrijgen?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A3F34-B516-4D0E-9CDE-58C6551B3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op een blaadje:</a:t>
            </a:r>
          </a:p>
          <a:p>
            <a:r>
              <a:rPr lang="nl-NL" b="1" dirty="0"/>
              <a:t>Wat jij leuk vind om te doen in lessen</a:t>
            </a:r>
          </a:p>
          <a:p>
            <a:r>
              <a:rPr lang="nl-NL" b="1" dirty="0"/>
              <a:t>Wat helpt jou bij het leren</a:t>
            </a:r>
          </a:p>
          <a:p>
            <a:r>
              <a:rPr lang="nl-NL" b="1" dirty="0"/>
              <a:t>Hoe je voorbereid op toetsen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Denk hierbij aan type opdrachten, je eigen concentratie vermogen, digitaal of op papier en of je graag zelfstandig of samen werkt.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Lever je blaadje in!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91554F-BA15-4687-9A0C-E39A207A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B1AF00-753A-474F-9FB8-F7000C8F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Theorie botten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Online opdracht</a:t>
            </a:r>
          </a:p>
          <a:p>
            <a:r>
              <a:rPr lang="nl-NL" sz="2000" dirty="0">
                <a:solidFill>
                  <a:schemeClr val="bg1"/>
                </a:solidFill>
              </a:rPr>
              <a:t>Zelfstandig werken</a:t>
            </a:r>
          </a:p>
          <a:p>
            <a:pPr marL="0" indent="0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skeleton GIF">
            <a:extLst>
              <a:ext uri="{FF2B5EF4-FFF2-40B4-BE49-F238E27FC236}">
                <a16:creationId xmlns:a16="http://schemas.microsoft.com/office/drawing/2014/main" id="{9A4F81BB-353C-4C5C-AC38-31860C7F4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004528"/>
            <a:ext cx="6250769" cy="46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0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04D80E-2F55-46EA-B36A-0E297B4B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sz="3100" dirty="0">
                <a:solidFill>
                  <a:srgbClr val="FFFFFF"/>
                </a:solidFill>
              </a:rPr>
              <a:t>Het </a:t>
            </a:r>
            <a:r>
              <a:rPr lang="nl-NL" sz="3100" b="1" dirty="0">
                <a:solidFill>
                  <a:srgbClr val="FFFFFF"/>
                </a:solidFill>
              </a:rPr>
              <a:t>bewegingsapparaat</a:t>
            </a:r>
            <a:r>
              <a:rPr lang="nl-NL" sz="3100" dirty="0">
                <a:solidFill>
                  <a:srgbClr val="FFFFFF"/>
                </a:solidFill>
              </a:rPr>
              <a:t>: Skelet en spieren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CD734B1-6478-4D57-A3B6-3C70B17EF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285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35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4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14D039-062D-4998-A6FF-00A0F85F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Actieve en Passieve deel</a:t>
            </a:r>
          </a:p>
        </p:txBody>
      </p:sp>
      <p:pic>
        <p:nvPicPr>
          <p:cNvPr id="3076" name="Picture 4" descr="Afbeeldingsresultaat voor skeletal muscle">
            <a:extLst>
              <a:ext uri="{FF2B5EF4-FFF2-40B4-BE49-F238E27FC236}">
                <a16:creationId xmlns:a16="http://schemas.microsoft.com/office/drawing/2014/main" id="{6F635D6D-E28E-4294-B973-272F4103B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3" r="-19" b="265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030ABF-734F-44CC-ADF0-2642DA44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2000" b="1" dirty="0">
                <a:solidFill>
                  <a:srgbClr val="FFFFFF"/>
                </a:solidFill>
              </a:rPr>
              <a:t>Skeletspieren</a:t>
            </a:r>
            <a:r>
              <a:rPr lang="nl-NL" sz="2000" dirty="0">
                <a:solidFill>
                  <a:srgbClr val="FFFFFF"/>
                </a:solidFill>
              </a:rPr>
              <a:t>: Actieve deel</a:t>
            </a:r>
          </a:p>
          <a:p>
            <a:r>
              <a:rPr lang="nl-NL" sz="2000" b="1" dirty="0">
                <a:solidFill>
                  <a:srgbClr val="FFFFFF"/>
                </a:solidFill>
              </a:rPr>
              <a:t>Skelet</a:t>
            </a:r>
            <a:r>
              <a:rPr lang="nl-NL" sz="2000" dirty="0">
                <a:solidFill>
                  <a:srgbClr val="FFFFFF"/>
                </a:solidFill>
              </a:rPr>
              <a:t>: Passieve deel</a:t>
            </a:r>
          </a:p>
        </p:txBody>
      </p:sp>
    </p:spTree>
    <p:extLst>
      <p:ext uri="{BB962C8B-B14F-4D97-AF65-F5344CB8AC3E}">
        <p14:creationId xmlns:p14="http://schemas.microsoft.com/office/powerpoint/2010/main" val="171263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76EDF0-AC6D-4EC2-B6F4-61EBA4D9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 err="1">
                <a:solidFill>
                  <a:srgbClr val="FFFFFF"/>
                </a:solidFill>
              </a:rPr>
              <a:t>Dieren</a:t>
            </a:r>
            <a:r>
              <a:rPr lang="en-US" sz="3000" dirty="0">
                <a:solidFill>
                  <a:srgbClr val="FFFFFF"/>
                </a:solidFill>
              </a:rPr>
              <a:t> die op </a:t>
            </a:r>
            <a:r>
              <a:rPr lang="en-US" sz="3000" dirty="0" err="1">
                <a:solidFill>
                  <a:srgbClr val="FFFFFF"/>
                </a:solidFill>
              </a:rPr>
              <a:t>vier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voeten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lopen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hebben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géén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sleutelbeen</a:t>
            </a:r>
            <a:endParaRPr lang="en-US" sz="3000" dirty="0">
              <a:solidFill>
                <a:srgbClr val="FFFFFF"/>
              </a:solidFill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Figure 6. Straight line - shoulder to pad">
            <a:extLst>
              <a:ext uri="{FF2B5EF4-FFF2-40B4-BE49-F238E27FC236}">
                <a16:creationId xmlns:a16="http://schemas.microsoft.com/office/drawing/2014/main" id="{1720FBFC-E307-483F-ADBE-1E6A2FBE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4" y="2426818"/>
            <a:ext cx="310816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8" descr="Gerelateerde afbeelding">
            <a:extLst>
              <a:ext uri="{FF2B5EF4-FFF2-40B4-BE49-F238E27FC236}">
                <a16:creationId xmlns:a16="http://schemas.microsoft.com/office/drawing/2014/main" id="{57AD97B3-D536-4782-B62A-9B6294DA0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73" y="2645644"/>
            <a:ext cx="5455917" cy="35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Afbeeldingsresultaat voor collar bone animals">
            <a:extLst>
              <a:ext uri="{FF2B5EF4-FFF2-40B4-BE49-F238E27FC236}">
                <a16:creationId xmlns:a16="http://schemas.microsoft.com/office/drawing/2014/main" id="{422B0A36-8F0A-4BD7-A831-7BD6407EF2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02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animal skeleton muscles">
            <a:extLst>
              <a:ext uri="{FF2B5EF4-FFF2-40B4-BE49-F238E27FC236}">
                <a16:creationId xmlns:a16="http://schemas.microsoft.com/office/drawing/2014/main" id="{EEE8729E-615A-4690-9A41-613E322328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" r="-2" b="6852"/>
          <a:stretch/>
        </p:blipFill>
        <p:spPr bwMode="auto">
          <a:xfrm>
            <a:off x="1770962" y="278766"/>
            <a:ext cx="8650075" cy="58063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3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F25E5A-6C0D-4136-9877-A9E4979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Pijpbeenderen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9BCEF-E8DF-449D-90E4-7BE0AA80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Lange schacht</a:t>
            </a:r>
          </a:p>
          <a:p>
            <a:r>
              <a:rPr lang="nl-NL" sz="2000">
                <a:solidFill>
                  <a:schemeClr val="bg1"/>
                </a:solidFill>
              </a:rPr>
              <a:t>Hol van binnen </a:t>
            </a:r>
          </a:p>
        </p:txBody>
      </p:sp>
      <p:pic>
        <p:nvPicPr>
          <p:cNvPr id="6146" name="Picture 2" descr="Afbeeldingsresultaat voor pijpbeenderen">
            <a:extLst>
              <a:ext uri="{FF2B5EF4-FFF2-40B4-BE49-F238E27FC236}">
                <a16:creationId xmlns:a16="http://schemas.microsoft.com/office/drawing/2014/main" id="{60854150-69E0-4A88-ABFD-FEE429FF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75" y="467256"/>
            <a:ext cx="5463701" cy="57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8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4EEC0FD-D21C-4CBE-B8D0-9F489C918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9" t="30093" r="55347" b="11742"/>
          <a:stretch/>
        </p:blipFill>
        <p:spPr>
          <a:xfrm>
            <a:off x="1397325" y="103427"/>
            <a:ext cx="8628419" cy="6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9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92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F63699-5AF7-48AF-B345-75DF8D90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Mergholte</a:t>
            </a:r>
          </a:p>
        </p:txBody>
      </p:sp>
      <p:pic>
        <p:nvPicPr>
          <p:cNvPr id="7170" name="Picture 2" descr="Afbeeldingsresultaat voor bonemarrow">
            <a:extLst>
              <a:ext uri="{FF2B5EF4-FFF2-40B4-BE49-F238E27FC236}">
                <a16:creationId xmlns:a16="http://schemas.microsoft.com/office/drawing/2014/main" id="{174BC531-90B0-400B-B4B1-AB760A64E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126C7D-99ED-4BD4-8868-2445D649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2000" b="1" dirty="0">
                <a:solidFill>
                  <a:srgbClr val="FFFFFF"/>
                </a:solidFill>
              </a:rPr>
              <a:t>Bindweefsel </a:t>
            </a:r>
          </a:p>
          <a:p>
            <a:r>
              <a:rPr lang="nl-NL" sz="2000" b="1" dirty="0">
                <a:solidFill>
                  <a:srgbClr val="FFFFFF"/>
                </a:solidFill>
              </a:rPr>
              <a:t>Bloedvormende cellen</a:t>
            </a:r>
          </a:p>
          <a:p>
            <a:r>
              <a:rPr lang="nl-NL" sz="2000" dirty="0">
                <a:solidFill>
                  <a:srgbClr val="FFFFFF"/>
                </a:solidFill>
              </a:rPr>
              <a:t>Jonge dieren: Rood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endParaRPr lang="nl-NL" sz="2000" dirty="0">
              <a:solidFill>
                <a:srgbClr val="FFFFFF"/>
              </a:solidFill>
            </a:endParaRPr>
          </a:p>
          <a:p>
            <a:r>
              <a:rPr lang="nl-NL" sz="2000" dirty="0">
                <a:solidFill>
                  <a:srgbClr val="FFFFFF"/>
                </a:solidFill>
              </a:rPr>
              <a:t>Volwassen dieren: Geel</a:t>
            </a:r>
          </a:p>
          <a:p>
            <a:r>
              <a:rPr lang="nl-NL" sz="2000" b="1" dirty="0">
                <a:solidFill>
                  <a:srgbClr val="FFFFFF"/>
                </a:solidFill>
              </a:rPr>
              <a:t>Bloedvormende cellen </a:t>
            </a:r>
            <a:r>
              <a:rPr lang="nl-NL" sz="2000" dirty="0">
                <a:solidFill>
                  <a:srgbClr val="FFFFFF"/>
                </a:solidFill>
              </a:rPr>
              <a:t>in platte beenderen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82A29-851B-4EA2-8AC8-742C647F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nl-NL" sz="3600"/>
              <a:t>Platte beenderen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2F95CF-1852-4586-8319-B870541C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r>
              <a:rPr lang="nl-NL" sz="1800" dirty="0"/>
              <a:t>Bescherming</a:t>
            </a:r>
          </a:p>
          <a:p>
            <a:r>
              <a:rPr lang="nl-NL" sz="1800" dirty="0"/>
              <a:t>Breed en lang</a:t>
            </a:r>
          </a:p>
          <a:p>
            <a:r>
              <a:rPr lang="nl-NL" sz="1800" dirty="0"/>
              <a:t>Schedel</a:t>
            </a:r>
          </a:p>
          <a:p>
            <a:r>
              <a:rPr lang="nl-NL" sz="1800" dirty="0"/>
              <a:t>Bekkengordel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8194" name="Picture 2" descr="Gerelateerde afbeelding">
            <a:extLst>
              <a:ext uri="{FF2B5EF4-FFF2-40B4-BE49-F238E27FC236}">
                <a16:creationId xmlns:a16="http://schemas.microsoft.com/office/drawing/2014/main" id="{160ABE7D-4B9D-4DF3-9F97-182CC69816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16" y="633528"/>
            <a:ext cx="5278140" cy="52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25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B080BD-CB2A-4F16-A5A9-67D95E9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Overige beenderen</a:t>
            </a:r>
          </a:p>
        </p:txBody>
      </p:sp>
      <p:sp>
        <p:nvSpPr>
          <p:cNvPr id="75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5A5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74F8CCC6-3E82-451C-99C0-AF556052E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11980" r="34256" b="15889"/>
          <a:stretch/>
        </p:blipFill>
        <p:spPr bwMode="auto">
          <a:xfrm>
            <a:off x="1761038" y="775380"/>
            <a:ext cx="958355" cy="23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5A5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5A5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5A5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B047A18B-35D1-46A1-A2C2-E863147F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47" y="3579449"/>
            <a:ext cx="2375236" cy="23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213F6-33E7-4DEB-A122-59DF1B3E7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9" y="3038478"/>
            <a:ext cx="3795142" cy="2843844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Wervels</a:t>
            </a:r>
          </a:p>
          <a:p>
            <a:r>
              <a:rPr lang="nl-NL" dirty="0">
                <a:solidFill>
                  <a:srgbClr val="FFFFFF"/>
                </a:solidFill>
              </a:rPr>
              <a:t>Handwortelbeentjes</a:t>
            </a:r>
          </a:p>
          <a:p>
            <a:r>
              <a:rPr lang="nl-NL" dirty="0">
                <a:solidFill>
                  <a:srgbClr val="FFFFFF"/>
                </a:solidFill>
              </a:rPr>
              <a:t>Voetwortelbeentjes</a:t>
            </a:r>
          </a:p>
          <a:p>
            <a:r>
              <a:rPr lang="nl-NL" dirty="0">
                <a:solidFill>
                  <a:srgbClr val="FFFFFF"/>
                </a:solidFill>
              </a:rPr>
              <a:t>Sesambeentjes </a:t>
            </a:r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0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CE8FEE9F-8C04-4B8A-A768-C315C5810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9" b="40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944F31-A25C-49F0-A53C-A2E246AA9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791" y="1788283"/>
            <a:ext cx="9144000" cy="2900518"/>
          </a:xfrm>
        </p:spPr>
        <p:txBody>
          <a:bodyPr>
            <a:normAutofit/>
          </a:bodyPr>
          <a:lstStyle/>
          <a:p>
            <a:r>
              <a:rPr lang="nl-NL" sz="19900" b="1" dirty="0">
                <a:solidFill>
                  <a:srgbClr val="FFFFFF"/>
                </a:solidFill>
              </a:rPr>
              <a:t>Botten</a:t>
            </a:r>
          </a:p>
        </p:txBody>
      </p:sp>
    </p:spTree>
    <p:extLst>
      <p:ext uri="{BB962C8B-B14F-4D97-AF65-F5344CB8AC3E}">
        <p14:creationId xmlns:p14="http://schemas.microsoft.com/office/powerpoint/2010/main" val="167239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6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9F573F-00C1-4FD7-AEBB-F9609EA1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zien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plek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ogen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horen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077" name="Picture 2" descr="Gerelateerde afbeelding">
            <a:extLst>
              <a:ext uri="{FF2B5EF4-FFF2-40B4-BE49-F238E27FC236}">
                <a16:creationId xmlns:a16="http://schemas.microsoft.com/office/drawing/2014/main" id="{B1C5922E-5599-4A88-88AC-DF7105E14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34" y="173160"/>
            <a:ext cx="8651743" cy="64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1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6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69E6DE-32B0-47BB-9947-2AE8294A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Oefening: Skelet Hond</a:t>
            </a:r>
          </a:p>
        </p:txBody>
      </p:sp>
      <p:pic>
        <p:nvPicPr>
          <p:cNvPr id="2050" name="Picture 2" descr="http://hvarts.be/____impro/1/Tips/Skelet_01.JPG?etag=%226b94-4f061110%22&amp;sourceContentType=image%2Fjpeg&amp;ignoreAspectRatio&amp;resize=508%2B303&amp;extract=0%2B0%2B507%2B302&amp;quality=85">
            <a:extLst>
              <a:ext uri="{FF2B5EF4-FFF2-40B4-BE49-F238E27FC236}">
                <a16:creationId xmlns:a16="http://schemas.microsoft.com/office/drawing/2014/main" id="{B1A240FC-4523-41BB-B37F-A4D0BA10D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3F7F73-C11B-4DE9-A70C-FC5816EF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917725"/>
            <a:ext cx="4085181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u="sng" dirty="0">
                <a:hlinkClick r:id="rId3"/>
              </a:rPr>
              <a:t>https://maken.wikiwijs.nl/135308/Botten__gewrichten_en_spieren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81951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30C7F-8A4B-4866-87D2-C76D191A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09B50F-64C7-48CE-8DBA-F6A7DE28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4000" dirty="0" err="1">
                <a:solidFill>
                  <a:schemeClr val="bg1"/>
                </a:solidFill>
              </a:rPr>
              <a:t>Kahoot</a:t>
            </a:r>
            <a:r>
              <a:rPr lang="nl-NL" sz="4000" dirty="0">
                <a:solidFill>
                  <a:schemeClr val="bg1"/>
                </a:solidFill>
              </a:rPr>
              <a:t> botten</a:t>
            </a:r>
          </a:p>
          <a:p>
            <a:endParaRPr lang="nl-NL" sz="4000" dirty="0">
              <a:solidFill>
                <a:schemeClr val="bg1"/>
              </a:solidFill>
            </a:endParaRPr>
          </a:p>
          <a:p>
            <a:r>
              <a:rPr lang="nl-NL" sz="4000" dirty="0">
                <a:solidFill>
                  <a:schemeClr val="bg1"/>
                </a:solidFill>
              </a:rPr>
              <a:t>Lesstof: Gewrichten</a:t>
            </a:r>
          </a:p>
        </p:txBody>
      </p:sp>
      <p:pic>
        <p:nvPicPr>
          <p:cNvPr id="4100" name="Picture 4" descr="Afbeeldingsresultaat voor gewrichten">
            <a:extLst>
              <a:ext uri="{FF2B5EF4-FFF2-40B4-BE49-F238E27FC236}">
                <a16:creationId xmlns:a16="http://schemas.microsoft.com/office/drawing/2014/main" id="{C9E1D6A0-308B-43B7-BB9A-79225867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746684"/>
            <a:ext cx="6250769" cy="52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gewrichten">
            <a:extLst>
              <a:ext uri="{FF2B5EF4-FFF2-40B4-BE49-F238E27FC236}">
                <a16:creationId xmlns:a16="http://schemas.microsoft.com/office/drawing/2014/main" id="{A0A6EE59-B25F-468C-96F3-AB09AA131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20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1435F070-37DE-443C-8705-F2C90CF6DD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6030" y="211517"/>
            <a:ext cx="11439940" cy="64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8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690321-ABCC-440A-8BAC-AF132B61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Welke botten ken je al? </a:t>
            </a:r>
          </a:p>
        </p:txBody>
      </p:sp>
      <p:pic>
        <p:nvPicPr>
          <p:cNvPr id="1029" name="Picture 2" descr="Afbeeldingsresultaat voor animal skeleton">
            <a:extLst>
              <a:ext uri="{FF2B5EF4-FFF2-40B4-BE49-F238E27FC236}">
                <a16:creationId xmlns:a16="http://schemas.microsoft.com/office/drawing/2014/main" id="{BCBD388E-F67F-4E09-8172-C202E6AA91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48" y="492573"/>
            <a:ext cx="586609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0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tortoise skeleton">
            <a:extLst>
              <a:ext uri="{FF2B5EF4-FFF2-40B4-BE49-F238E27FC236}">
                <a16:creationId xmlns:a16="http://schemas.microsoft.com/office/drawing/2014/main" id="{A9CDA43A-0D97-4E74-B776-65DA5BEE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" y="1453733"/>
            <a:ext cx="5774690" cy="36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tortoise skeleton">
            <a:extLst>
              <a:ext uri="{FF2B5EF4-FFF2-40B4-BE49-F238E27FC236}">
                <a16:creationId xmlns:a16="http://schemas.microsoft.com/office/drawing/2014/main" id="{CE2F7978-8624-427A-BCDB-EBA27A30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1713865"/>
            <a:ext cx="5678170" cy="39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4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E3836-EA08-49B0-89E3-E4547C57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71" y="1994850"/>
            <a:ext cx="3331872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doet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het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vierkantsbeen</a:t>
            </a:r>
            <a:r>
              <a:rPr lang="en-US" sz="2600" b="1" dirty="0">
                <a:solidFill>
                  <a:srgbClr val="FFFFFF"/>
                </a:solidFill>
              </a:rPr>
              <a:t>?</a:t>
            </a:r>
            <a:br>
              <a:rPr lang="en-US" sz="2600" b="1" dirty="0">
                <a:solidFill>
                  <a:srgbClr val="FFFFFF"/>
                </a:solidFill>
              </a:rPr>
            </a:br>
            <a:br>
              <a:rPr lang="en-US" sz="2600" b="1" dirty="0">
                <a:solidFill>
                  <a:srgbClr val="FFFFFF"/>
                </a:solidFill>
              </a:rPr>
            </a:br>
            <a:r>
              <a:rPr lang="en-US" sz="2600" b="1" dirty="0" err="1">
                <a:solidFill>
                  <a:srgbClr val="FFFFFF"/>
                </a:solidFill>
              </a:rPr>
              <a:t>Waarom</a:t>
            </a:r>
            <a:r>
              <a:rPr lang="en-US" sz="2600" b="1" dirty="0">
                <a:solidFill>
                  <a:srgbClr val="FFFFFF"/>
                </a:solidFill>
              </a:rPr>
              <a:t> is de </a:t>
            </a:r>
            <a:r>
              <a:rPr lang="en-US" sz="2600" b="1" dirty="0" err="1">
                <a:solidFill>
                  <a:srgbClr val="FFFFFF"/>
                </a:solidFill>
              </a:rPr>
              <a:t>onderkaak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geen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geheel</a:t>
            </a:r>
            <a:r>
              <a:rPr lang="en-US" sz="2600" b="1" dirty="0">
                <a:solidFill>
                  <a:srgbClr val="FFFFFF"/>
                </a:solidFill>
              </a:rPr>
              <a:t>?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2" descr="Gerelateerde afbeelding">
            <a:extLst>
              <a:ext uri="{FF2B5EF4-FFF2-40B4-BE49-F238E27FC236}">
                <a16:creationId xmlns:a16="http://schemas.microsoft.com/office/drawing/2014/main" id="{DCEE80A9-9519-4BB2-AF03-855825F562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5" y="381741"/>
            <a:ext cx="8126024" cy="60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0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E2C4E4-A2F5-4647-BD39-4DA0518E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Hoort een hoorn bij een schedel? </a:t>
            </a:r>
          </a:p>
        </p:txBody>
      </p:sp>
      <p:pic>
        <p:nvPicPr>
          <p:cNvPr id="5" name="Picture 4" descr="Afbeeldingsresultaat voor cow skull">
            <a:extLst>
              <a:ext uri="{FF2B5EF4-FFF2-40B4-BE49-F238E27FC236}">
                <a16:creationId xmlns:a16="http://schemas.microsoft.com/office/drawing/2014/main" id="{E4513A63-EE2C-4267-93EE-D552F143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78" y="643467"/>
            <a:ext cx="5650338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4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AEAC9-0644-48AB-A42B-6F2FB41E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Programma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FB0E0BB-9CFC-49F5-AE7D-DA6847472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08473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97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B389C5-2A4D-4230-A54D-136EA5EA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A576B7F-07A1-464B-9D4A-2FDDFB8E8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7001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4818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177</Words>
  <Application>Microsoft Office PowerPoint</Application>
  <PresentationFormat>Breedbeeld</PresentationFormat>
  <Paragraphs>65</Paragraphs>
  <Slides>22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Kantoorthema</vt:lpstr>
      <vt:lpstr>Opdracht: Hoe wil ik leskrijgen?</vt:lpstr>
      <vt:lpstr>Botten</vt:lpstr>
      <vt:lpstr>PowerPoint-presentatie</vt:lpstr>
      <vt:lpstr>Welke botten ken je al? </vt:lpstr>
      <vt:lpstr>PowerPoint-presentatie</vt:lpstr>
      <vt:lpstr>Wat doet het vierkantsbeen?  Waarom is de onderkaak geen geheel?</vt:lpstr>
      <vt:lpstr>PowerPoint-presentatie</vt:lpstr>
      <vt:lpstr>Programma</vt:lpstr>
      <vt:lpstr>Leerdoelen</vt:lpstr>
      <vt:lpstr>Vandaag</vt:lpstr>
      <vt:lpstr>Het bewegingsapparaat: Skelet en spieren</vt:lpstr>
      <vt:lpstr>Actieve en Passieve deel</vt:lpstr>
      <vt:lpstr> Dieren die op vier voeten lopen hebben géén sleutelbeen</vt:lpstr>
      <vt:lpstr>PowerPoint-presentatie</vt:lpstr>
      <vt:lpstr>Pijpbeenderen</vt:lpstr>
      <vt:lpstr>PowerPoint-presentatie</vt:lpstr>
      <vt:lpstr>Mergholte</vt:lpstr>
      <vt:lpstr>Platte beenderen</vt:lpstr>
      <vt:lpstr>Overige beenderen</vt:lpstr>
      <vt:lpstr>Wat kan je zien aan de plek waar de ogen horen?</vt:lpstr>
      <vt:lpstr>Oefening: Skelet Hond</vt:lpstr>
      <vt:lpstr>Volgende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Botten</dc:title>
  <dc:creator>Alishia Koppenaal-Gasper</dc:creator>
  <cp:lastModifiedBy>Alishia Koppenaal-Gasper</cp:lastModifiedBy>
  <cp:revision>17</cp:revision>
  <dcterms:created xsi:type="dcterms:W3CDTF">2018-11-27T10:13:50Z</dcterms:created>
  <dcterms:modified xsi:type="dcterms:W3CDTF">2018-11-30T21:54:12Z</dcterms:modified>
</cp:coreProperties>
</file>